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A7BF82-2553-6237-6758-48EF60461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5DB411B-920E-F784-0D9D-653A75C1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B2E84D9-1837-FD10-1AD2-3AA145EB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80D952C-D527-CC75-5521-0BB35B29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17C01AE-DF2D-3B32-97B8-D424058B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0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BD4532D-D41E-2EB2-3972-B996416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84CA8F2-0D70-88CA-1C49-E06609533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8443298-E41F-653A-6DF1-6FAE426E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0DFD85D-8820-EF9A-48B6-93473C0B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42B9463-01D4-D2D1-C6E5-47ACB70C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71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5E13F04-DDE8-2F9D-52FD-D549F4AC4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0338CE2-C560-E45B-E0AF-BE9FC2C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C639F04-CEA7-45D7-E7BB-382CE0EE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1CD9A51-5414-92A2-B7E3-CD7BEDA2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B3B4EB8-54F4-68DD-9EA3-8B1E237E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54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E30CA6-E20C-8300-AD80-CC18EED3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7870A00-9680-7DA6-8094-D9EB2BBB3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C9D26C8-4792-B689-DCBE-6715B398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F32E25-2A29-0E39-F7D5-872D9954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18881A-F44A-A134-19E5-E5644E7A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8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B84CE2D-6847-F360-DA5B-1E5DB9EE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426437-7473-8E30-B5D2-EBCE463A7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435B006-BA21-1ADD-9315-C1561D25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D3A0D8C-8306-1922-0E22-88ED6416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E7B05E9-6785-F0E6-63FE-FE69451B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7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20BB00-2E75-28FA-19F6-58EB2D80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CF56655-FF6B-8C77-6374-9DEEB108A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7F40D70-E64A-B34F-B636-934964AC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0EB6693-D695-D9EB-1AF5-31A62462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D0B0B60-A12A-75D8-B070-864D388A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808265A-BF28-B807-1137-AD15EF0E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26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7664840-6823-0F34-4433-F73DFAF7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D6C1567-3461-4796-7325-7586DC1B8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8791BC7-F9E8-4903-0B59-CE928547E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CE1044E-B36D-4DF4-3726-7A412A094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809444DB-4FA1-BF6A-B6B0-91F5EA89E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F0D0B93-49D7-A8E6-83BE-3C4F2111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7A596AFF-3B7B-6BB0-CE2C-B6A0DA60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A3AAD799-68DB-E8AE-D4F2-C56261E8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54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D4DC56-2218-651A-3AAB-AF56469F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E153085-4959-9BC1-2BDE-77BF99AE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A25BC2A-C29F-D742-E58F-8FE5FDD7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D74B28D-FCD1-7545-A432-3150406A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7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4C4D040-7538-75EC-CCBA-EAAF9D8D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2840F58-055D-A842-F763-B3C91131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73B128B-2C67-267C-C46F-7DD83290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05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B38EB0-14D4-8D2A-7E81-9C2AAB23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73A4A12-8860-C362-0BC1-A66D9013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687BD33-3153-29EF-B51D-124B82AA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1D8F381-44AA-C30A-482E-2143D6C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1D15E68-C60A-6F64-5D54-F6B1CEFC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004B468-6245-D603-0442-183950E0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92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7AB19A-D060-B850-BCBF-DA491446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B49791D-5946-6251-97DF-7F91079A5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AEE7110-74CE-11F6-77B8-D27D6865F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A804ECB-7C5F-F56F-5A65-9427C223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47F8A17-FF25-77C8-BF7F-966A445F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2DF7E21-168D-15D7-9430-10E4CF88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78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50B51C-2819-4408-5DAE-E5B85B06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0A4FA42-D94A-4D4F-17FC-3A659EECE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7E0FCEB-8EBB-7C64-4A58-CCB87712A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67CAF-A550-4C53-A808-C6687A4B22D3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A41AD57-5205-0EB8-EF0D-210EC6715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6C1D94F-1B7C-CAB5-301C-E02562D97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6C5B-6923-49DC-AC3E-423A5BE5D2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52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A585BF4-B00B-565B-3572-431A9525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DBE36A7-2923-D747-D0ED-017367B27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D13B92F-09BC-755F-626D-E4B6229EE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66EDDB0-EBC8-04AB-6D08-50E6CB78B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6DF5A9F-88BD-B68F-D2A4-8645A18CA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2F70958-B185-1C8C-5770-0BED11AA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9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8880EE2-D095-A1AC-2A78-7D6BB98F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759" r="5870" b="13811"/>
          <a:stretch/>
        </p:blipFill>
        <p:spPr>
          <a:xfrm>
            <a:off x="5681596" y="1228851"/>
            <a:ext cx="6435061" cy="19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6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1DCFF5D-5B1C-7319-87B9-18D960E3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71" y="3810726"/>
            <a:ext cx="9337057" cy="23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EE7E76B-44E8-D5E1-9D03-568ABE257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613D7F2-EDD2-C853-F9C4-24E7F04E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1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76338D8-A747-7E0E-D149-2043FD4CB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E4B9B93-B82F-0797-6C06-8E25D082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3EE725E-DD4F-40CC-6C50-5F7AF3A4C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96" y="4093955"/>
            <a:ext cx="9361022" cy="22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8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98D2736-E8E8-2670-27D2-6FC1ACCF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B46295B-DD99-36A5-EF3F-6AE404C7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1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8CA8972-F7BB-33AD-6E71-D109B30D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A98354F-74CF-6011-FB6E-C5966CC9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E36B603-B955-7714-9764-F17E71EB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2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385D15C-32C5-C005-ABDE-236EA8CE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B81CCAC-42BC-3C4A-57CB-04DECC5FC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CE5B06D-24AA-1E6C-C9AA-76475B589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18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snezhsur@mail.ru</dc:creator>
  <cp:lastModifiedBy>312-09</cp:lastModifiedBy>
  <cp:revision>5</cp:revision>
  <dcterms:created xsi:type="dcterms:W3CDTF">2022-11-25T16:27:59Z</dcterms:created>
  <dcterms:modified xsi:type="dcterms:W3CDTF">2022-12-03T06:36:14Z</dcterms:modified>
</cp:coreProperties>
</file>